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sldIdLst>
    <p:sldId id="1370" r:id="rId2"/>
    <p:sldId id="1459" r:id="rId3"/>
    <p:sldId id="1460" r:id="rId4"/>
    <p:sldId id="1468" r:id="rId5"/>
    <p:sldId id="1461" r:id="rId6"/>
    <p:sldId id="1463" r:id="rId7"/>
    <p:sldId id="1464" r:id="rId8"/>
    <p:sldId id="1469" r:id="rId9"/>
    <p:sldId id="1470" r:id="rId10"/>
    <p:sldId id="1467" r:id="rId11"/>
  </p:sldIdLst>
  <p:sldSz cx="12192000" cy="6858000"/>
  <p:notesSz cx="7315200" cy="9601200"/>
  <p:custDataLst>
    <p:tags r:id="rId13"/>
  </p:custDataLst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828B6"/>
    <a:srgbClr val="0000FF"/>
    <a:srgbClr val="006633"/>
    <a:srgbClr val="CC0099"/>
    <a:srgbClr val="FFE38B"/>
    <a:srgbClr val="FF6600"/>
    <a:srgbClr val="008000"/>
    <a:srgbClr val="1F497D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 autoAdjust="0"/>
    <p:restoredTop sz="83741" autoAdjust="0"/>
  </p:normalViewPr>
  <p:slideViewPr>
    <p:cSldViewPr>
      <p:cViewPr varScale="1">
        <p:scale>
          <a:sx n="115" d="100"/>
          <a:sy n="115" d="100"/>
        </p:scale>
        <p:origin x="28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40963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40964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67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1963" y="720725"/>
            <a:ext cx="6391275" cy="3595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46762" cy="4316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fld id="{C3546CF7-A194-45C3-A85B-C450ED91A5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0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732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86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265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50DDA7-4038-D458-D3BD-18182DA234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F890D43-E8F7-875C-F0AE-FCF34A9629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C64CC7B-7771-8F52-25E1-3EF76CCF52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908939-20BD-DFAF-2EB3-9F54F59A350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48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385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Lab01-02.exe can be packed using </a:t>
            </a:r>
            <a:r>
              <a:rPr lang="en-US" dirty="0" err="1"/>
              <a:t>upx</a:t>
            </a:r>
            <a:r>
              <a:rPr lang="en-US" dirty="0"/>
              <a:t> –d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510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baseline="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5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1"/>
            <a:ext cx="11195051" cy="4830763"/>
          </a:xfrm>
        </p:spPr>
        <p:txBody>
          <a:bodyPr/>
          <a:lstStyle>
            <a:lvl1pPr marL="344488" indent="-344488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1pPr>
            <a:lvl2pPr marL="795338" indent="-338138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2pPr>
            <a:lvl3pPr marL="11398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3pPr>
            <a:lvl4pPr marL="1603375" indent="-231775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4pPr>
            <a:lvl5pPr marL="20542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892077-436D-426A-B82D-1A55919DD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005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169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1"/>
            <a:ext cx="11195051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Freeform 6"/>
          <p:cNvSpPr>
            <a:spLocks noChangeArrowheads="1"/>
          </p:cNvSpPr>
          <p:nvPr/>
        </p:nvSpPr>
        <p:spPr bwMode="auto">
          <a:xfrm>
            <a:off x="304800" y="228600"/>
            <a:ext cx="111760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304800" y="6324599"/>
            <a:ext cx="11176000" cy="0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381000" y="6248400"/>
            <a:ext cx="9448800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algn="l"/>
            <a:endParaRPr lang="en-US" altLang="en-US" sz="1600" dirty="0">
              <a:latin typeface="Arial" pitchFamily="34" charset="0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663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9pPr>
    </p:titleStyle>
    <p:bodyStyle>
      <a:lvl1pPr marL="342900" indent="-342900" algn="l" defTabSz="457200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13" Type="http://schemas.openxmlformats.org/officeDocument/2006/relationships/image" Target="../media/image7.png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image" Target="../media/image6.sv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image" Target="../media/image5.png"/><Relationship Id="rId5" Type="http://schemas.openxmlformats.org/officeDocument/2006/relationships/tags" Target="../tags/tag6.xml"/><Relationship Id="rId10" Type="http://schemas.openxmlformats.org/officeDocument/2006/relationships/image" Target="../media/image4.svg"/><Relationship Id="rId4" Type="http://schemas.openxmlformats.org/officeDocument/2006/relationships/tags" Target="../tags/tag5.xml"/><Relationship Id="rId9" Type="http://schemas.openxmlformats.org/officeDocument/2006/relationships/image" Target="../media/image3.png"/><Relationship Id="rId1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CMSC 449/691</a:t>
            </a:r>
            <a:br>
              <a:rPr lang="en-US" dirty="0"/>
            </a:br>
            <a:r>
              <a:rPr lang="en-US" dirty="0"/>
              <a:t>Malware Analysis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4</a:t>
            </a:r>
          </a:p>
          <a:p>
            <a:r>
              <a:rPr lang="en-US" dirty="0"/>
              <a:t>Packed Malware</a:t>
            </a:r>
          </a:p>
        </p:txBody>
      </p:sp>
    </p:spTree>
    <p:extLst>
      <p:ext uri="{BB962C8B-B14F-4D97-AF65-F5344CB8AC3E}">
        <p14:creationId xmlns:p14="http://schemas.microsoft.com/office/powerpoint/2010/main" val="1938284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357B6-02CC-4A48-B5E6-3AC22C2E92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Packing Indicators Demo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74901D-D52C-4A72-8BBD-9FDA519CD0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Lab01-02.exe</a:t>
            </a:r>
          </a:p>
          <a:p>
            <a:r>
              <a:rPr lang="en-US" dirty="0"/>
              <a:t>Lab01-03.exe</a:t>
            </a:r>
          </a:p>
        </p:txBody>
      </p:sp>
    </p:spTree>
    <p:extLst>
      <p:ext uri="{BB962C8B-B14F-4D97-AF65-F5344CB8AC3E}">
        <p14:creationId xmlns:p14="http://schemas.microsoft.com/office/powerpoint/2010/main" val="389674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8B1BC8-EB1A-4E11-AC21-A90DF68F4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Malware authors want to make it difficult for you to perform static analysis on their malware</a:t>
            </a:r>
          </a:p>
          <a:p>
            <a:endParaRPr lang="en-US" dirty="0"/>
          </a:p>
          <a:p>
            <a:r>
              <a:rPr lang="en-US" dirty="0"/>
              <a:t>Use packers to hide the malware’s executable code</a:t>
            </a:r>
          </a:p>
          <a:p>
            <a:endParaRPr lang="en-US" dirty="0"/>
          </a:p>
          <a:p>
            <a:r>
              <a:rPr lang="en-US" dirty="0"/>
              <a:t>Often, the process of packing also hides strings and function imports from static analysis too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29BE27-67CD-4AA8-8B3E-A8C1CADB8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Malware Packers</a:t>
            </a:r>
          </a:p>
        </p:txBody>
      </p:sp>
    </p:spTree>
    <p:extLst>
      <p:ext uri="{BB962C8B-B14F-4D97-AF65-F5344CB8AC3E}">
        <p14:creationId xmlns:p14="http://schemas.microsoft.com/office/powerpoint/2010/main" val="172033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0454C2-3354-44F7-A451-AADEA92DC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Packers obfuscate the executable code in the executable code, and then add an unpacking stub</a:t>
            </a:r>
          </a:p>
          <a:p>
            <a:endParaRPr lang="en-US" sz="800" dirty="0"/>
          </a:p>
          <a:p>
            <a:r>
              <a:rPr lang="en-US" dirty="0"/>
              <a:t>When the packed executable is run, the stub unpacks the compressed program into memory and runs it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45B4809-C129-4890-B752-F823DA9DE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Packers Work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1CAF02-5AB9-4C03-98E7-C34EB6BBF2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3991252"/>
            <a:ext cx="2447925" cy="213491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C2B6AAC-6919-475B-911A-3AB89F8239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6925" y="4013543"/>
            <a:ext cx="2447925" cy="2119935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D34815AE-B6DE-46B7-A903-52254A9578DE}"/>
              </a:ext>
            </a:extLst>
          </p:cNvPr>
          <p:cNvSpPr/>
          <p:nvPr/>
        </p:nvSpPr>
        <p:spPr bwMode="auto">
          <a:xfrm>
            <a:off x="5216525" y="4525308"/>
            <a:ext cx="1524000" cy="1066800"/>
          </a:xfrm>
          <a:prstGeom prst="rightArrow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610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1816CE-E4F0-06F4-29E6-5046D3C86D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6090218-2E5E-106A-4F35-4FF42B7A9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Unable to do advanced static analysis – the only visible code is the unpacking stub</a:t>
            </a:r>
          </a:p>
          <a:p>
            <a:pPr lvl="1"/>
            <a:r>
              <a:rPr lang="en-US" dirty="0"/>
              <a:t>And packers can be nested!</a:t>
            </a:r>
            <a:br>
              <a:rPr lang="en-US" dirty="0"/>
            </a:br>
            <a:endParaRPr lang="en-US" dirty="0"/>
          </a:p>
          <a:p>
            <a:r>
              <a:rPr lang="en-US" dirty="0"/>
              <a:t>Most packers do not have a public “unpacking” tool available</a:t>
            </a:r>
          </a:p>
          <a:p>
            <a:pPr lvl="1"/>
            <a:r>
              <a:rPr lang="en-US" dirty="0"/>
              <a:t>Instead, we are forced to run the file or manually unpack it</a:t>
            </a:r>
            <a:br>
              <a:rPr lang="en-US" dirty="0"/>
            </a:br>
            <a:endParaRPr lang="en-US" dirty="0"/>
          </a:p>
          <a:p>
            <a:r>
              <a:rPr lang="en-US" dirty="0"/>
              <a:t>Will teach how to manually unpack files much later</a:t>
            </a:r>
          </a:p>
          <a:p>
            <a:pPr lvl="1"/>
            <a:r>
              <a:rPr lang="en-US" dirty="0"/>
              <a:t>Execute until the unpacking stub finishes, then dump memory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0DC411-626E-34BC-C35B-099394ED2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a Packed File</a:t>
            </a:r>
          </a:p>
        </p:txBody>
      </p:sp>
    </p:spTree>
    <p:extLst>
      <p:ext uri="{BB962C8B-B14F-4D97-AF65-F5344CB8AC3E}">
        <p14:creationId xmlns:p14="http://schemas.microsoft.com/office/powerpoint/2010/main" val="1171298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FDA01E-8FC8-46DA-9462-F12D971AC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 / Section entropy &gt; 7</a:t>
            </a:r>
          </a:p>
          <a:p>
            <a:r>
              <a:rPr lang="en-US" dirty="0"/>
              <a:t>Few readable strings</a:t>
            </a:r>
          </a:p>
          <a:p>
            <a:r>
              <a:rPr lang="en-US" dirty="0"/>
              <a:t>Unusual section names</a:t>
            </a:r>
          </a:p>
          <a:p>
            <a:r>
              <a:rPr lang="en-US" dirty="0"/>
              <a:t>Sections with unusual raw / virtual sizes</a:t>
            </a:r>
          </a:p>
          <a:p>
            <a:r>
              <a:rPr lang="en-US" dirty="0"/>
              <a:t>Imports resolved using runtime linking</a:t>
            </a:r>
          </a:p>
          <a:p>
            <a:r>
              <a:rPr lang="en-US" dirty="0"/>
              <a:t>Few (often complex) functions visible in the malware’s code</a:t>
            </a:r>
          </a:p>
          <a:p>
            <a:endParaRPr lang="en-US" dirty="0"/>
          </a:p>
          <a:p>
            <a:r>
              <a:rPr lang="en-US" dirty="0" err="1"/>
              <a:t>PEiD</a:t>
            </a:r>
            <a:r>
              <a:rPr lang="en-US" dirty="0"/>
              <a:t>, DIE, </a:t>
            </a:r>
            <a:r>
              <a:rPr lang="en-US" dirty="0" err="1"/>
              <a:t>VirusTotal</a:t>
            </a:r>
            <a:r>
              <a:rPr lang="en-US" dirty="0"/>
              <a:t> are decent at detecting packers</a:t>
            </a:r>
          </a:p>
          <a:p>
            <a:pPr lvl="1"/>
            <a:r>
              <a:rPr lang="en-US" dirty="0"/>
              <a:t>Notice lots of some false positives for some packers though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9F31A5-F443-47C7-9333-0F8F9DA49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Indicators that a File is Packed</a:t>
            </a:r>
          </a:p>
        </p:txBody>
      </p:sp>
    </p:spTree>
    <p:extLst>
      <p:ext uri="{BB962C8B-B14F-4D97-AF65-F5344CB8AC3E}">
        <p14:creationId xmlns:p14="http://schemas.microsoft.com/office/powerpoint/2010/main" val="1988787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493053-9525-4646-8146-3212FF501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Measures the randomness of a sequence</a:t>
            </a:r>
          </a:p>
          <a:p>
            <a:pPr lvl="1"/>
            <a:r>
              <a:rPr lang="en-US" dirty="0"/>
              <a:t>Useful for figuring out what a byte sequence represents!</a:t>
            </a:r>
            <a:br>
              <a:rPr lang="en-US" dirty="0"/>
            </a:br>
            <a:endParaRPr lang="en-US" dirty="0"/>
          </a:p>
          <a:p>
            <a:r>
              <a:rPr lang="en-US" dirty="0"/>
              <a:t>A byte has 2</a:t>
            </a:r>
            <a:r>
              <a:rPr lang="en-US" baseline="30000" dirty="0"/>
              <a:t>8</a:t>
            </a:r>
            <a:r>
              <a:rPr lang="en-US" dirty="0"/>
              <a:t> possible values, so a truly random byte sequence has an entropy of 8</a:t>
            </a:r>
          </a:p>
          <a:p>
            <a:pPr lvl="1"/>
            <a:r>
              <a:rPr lang="en-US" dirty="0"/>
              <a:t>Executable code usually has an entropy around 4-6</a:t>
            </a:r>
          </a:p>
          <a:p>
            <a:pPr lvl="1"/>
            <a:r>
              <a:rPr lang="en-US" dirty="0"/>
              <a:t>Obfuscated / encrypted data usually has an entropy over 7, often near 8</a:t>
            </a:r>
          </a:p>
          <a:p>
            <a:pPr lvl="1"/>
            <a:r>
              <a:rPr lang="en-US" dirty="0"/>
              <a:t>Empty regions of a file (mostly 0x00) have low entropy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158B8F-8A1E-4312-B432-027E9D35F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Shannon’s Entropy</a:t>
            </a:r>
          </a:p>
        </p:txBody>
      </p:sp>
    </p:spTree>
    <p:extLst>
      <p:ext uri="{BB962C8B-B14F-4D97-AF65-F5344CB8AC3E}">
        <p14:creationId xmlns:p14="http://schemas.microsoft.com/office/powerpoint/2010/main" val="379022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CF1984-8538-4497-A319-E01DA491F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packers use runtime linking to further obfuscate the file</a:t>
            </a:r>
          </a:p>
          <a:p>
            <a:endParaRPr lang="en-US" dirty="0"/>
          </a:p>
          <a:p>
            <a:r>
              <a:rPr lang="en-US" dirty="0"/>
              <a:t>Runtime linking allows malware to “import” a function without listing it in the Import Address Table</a:t>
            </a:r>
          </a:p>
          <a:p>
            <a:pPr lvl="1"/>
            <a:r>
              <a:rPr lang="en-US" dirty="0"/>
              <a:t>This makes static analysis harder</a:t>
            </a:r>
            <a:br>
              <a:rPr lang="en-US" dirty="0"/>
            </a:br>
            <a:endParaRPr lang="en-US" dirty="0"/>
          </a:p>
          <a:p>
            <a:r>
              <a:rPr lang="en-US" dirty="0"/>
              <a:t>Done by loading a DLL, then finding a function in the DLL</a:t>
            </a:r>
          </a:p>
          <a:p>
            <a:pPr lvl="1"/>
            <a:r>
              <a:rPr lang="en-US" dirty="0" err="1"/>
              <a:t>LoadLibrary</a:t>
            </a:r>
            <a:r>
              <a:rPr lang="en-US" dirty="0"/>
              <a:t> – Windows API function that loads a DLL</a:t>
            </a:r>
          </a:p>
          <a:p>
            <a:pPr lvl="1"/>
            <a:r>
              <a:rPr lang="en-US" dirty="0" err="1"/>
              <a:t>GetProcAddress</a:t>
            </a:r>
            <a:r>
              <a:rPr lang="en-US" dirty="0"/>
              <a:t> – Returns a pointer to a function in a DLL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3E5DBFE-8E8E-40F3-9DCC-5130B81C7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Linking</a:t>
            </a:r>
          </a:p>
        </p:txBody>
      </p:sp>
    </p:spTree>
    <p:extLst>
      <p:ext uri="{BB962C8B-B14F-4D97-AF65-F5344CB8AC3E}">
        <p14:creationId xmlns:p14="http://schemas.microsoft.com/office/powerpoint/2010/main" val="2902492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B4BB6A-BA02-E5C7-9CD4-4F1A26894F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D56618-A947-6912-4DD3-5B0FDDF7E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Packers often add PE sections to a file with unusual names</a:t>
            </a:r>
          </a:p>
          <a:p>
            <a:pPr lvl="1"/>
            <a:r>
              <a:rPr lang="en-US" dirty="0"/>
              <a:t>The UPX packer adds the “UPX0” and “UPX1” sections</a:t>
            </a:r>
          </a:p>
          <a:p>
            <a:endParaRPr lang="en-US" dirty="0"/>
          </a:p>
          <a:p>
            <a:r>
              <a:rPr lang="en-US" dirty="0"/>
              <a:t>A packed file often has a large section with very high entropy</a:t>
            </a:r>
          </a:p>
          <a:p>
            <a:pPr lvl="1"/>
            <a:r>
              <a:rPr lang="en-US" dirty="0"/>
              <a:t>Stores the packed data</a:t>
            </a:r>
          </a:p>
          <a:p>
            <a:endParaRPr lang="en-US" dirty="0"/>
          </a:p>
          <a:p>
            <a:r>
              <a:rPr lang="en-US" dirty="0"/>
              <a:t>May also have an empty section with high virtual size</a:t>
            </a:r>
          </a:p>
          <a:p>
            <a:pPr lvl="1"/>
            <a:r>
              <a:rPr lang="en-US" dirty="0"/>
              <a:t>Where the packed data is loaded when the file runs</a:t>
            </a:r>
          </a:p>
          <a:p>
            <a:pPr lvl="1"/>
            <a:r>
              <a:rPr lang="en-US" dirty="0"/>
              <a:t>May also have writeable + executable section characteristics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052F2B-7DB7-55BF-E1AC-A1BB6CEE0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Unusual Section Properties</a:t>
            </a:r>
          </a:p>
        </p:txBody>
      </p:sp>
    </p:spTree>
    <p:extLst>
      <p:ext uri="{BB962C8B-B14F-4D97-AF65-F5344CB8AC3E}">
        <p14:creationId xmlns:p14="http://schemas.microsoft.com/office/powerpoint/2010/main" val="37865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578A2AB-2D48-1E23-4E50-4A2F4C0B2843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6286500" y="430530"/>
            <a:ext cx="5524500" cy="891540"/>
          </a:xfrm>
          <a:prstGeom prst="roundRect">
            <a:avLst/>
          </a:prstGeom>
          <a:solidFill>
            <a:srgbClr val="F4F4F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317500" tIns="45720" rIns="114300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rgbClr val="5B5B5B"/>
                </a:solidFill>
                <a:effectLst/>
                <a:latin typeface="Arial" charset="0"/>
              </a:rPr>
              <a:t>Please download and install the Slido app on all computers you use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7BC98B26-08B4-80FB-7CE0-F8CC7B6B383A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826048" y="577634"/>
            <a:ext cx="597332" cy="597332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A1EA1730-E1F0-533C-9ED7-03833F442A3A}"/>
              </a:ext>
            </a:extLst>
          </p:cNvPr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901440" y="617220"/>
            <a:ext cx="1036320" cy="51816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73827D4C-6A71-075D-9E65-758DC260183E}"/>
              </a:ext>
            </a:extLst>
          </p:cNvPr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158240" y="2270760"/>
            <a:ext cx="2316480" cy="23164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300CE90-B1F7-9278-7866-498D63E7E041}"/>
              </a:ext>
            </a:extLst>
          </p:cNvPr>
          <p:cNvSpPr/>
          <p:nvPr>
            <p:custDataLst>
              <p:tags r:id="rId6"/>
            </p:custDataLst>
          </p:nvPr>
        </p:nvSpPr>
        <p:spPr bwMode="auto">
          <a:xfrm>
            <a:off x="3901440" y="2571750"/>
            <a:ext cx="7315199" cy="1714500"/>
          </a:xfrm>
          <a:prstGeom prst="rect">
            <a:avLst/>
          </a:prstGeom>
          <a:noFill/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4000" b="1" i="0" u="none" strike="noStrike" cap="none" normalizeH="0" baseline="0" dirty="0">
                <a:ln>
                  <a:noFill/>
                </a:ln>
                <a:solidFill>
                  <a:srgbClr val="5B5B5B"/>
                </a:solidFill>
                <a:effectLst/>
                <a:latin typeface="Arial" charset="0"/>
              </a:rPr>
              <a:t>Choose the answer that does NOT indicate that a file is packed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D7DDD9-71EA-7DFA-8FF1-42E86BABE2E1}"/>
              </a:ext>
            </a:extLst>
          </p:cNvPr>
          <p:cNvSpPr/>
          <p:nvPr>
            <p:custDataLst>
              <p:tags r:id="rId7"/>
            </p:custDataLst>
          </p:nvPr>
        </p:nvSpPr>
        <p:spPr bwMode="auto">
          <a:xfrm>
            <a:off x="3901440" y="6032500"/>
            <a:ext cx="7315199" cy="5181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2200" b="1" i="0" u="none" strike="noStrike" cap="none" normalizeH="0" baseline="0">
                <a:ln>
                  <a:noFill/>
                </a:ln>
                <a:solidFill>
                  <a:srgbClr val="5B5B5B"/>
                </a:solidFill>
                <a:effectLst/>
                <a:latin typeface="Arial" charset="0"/>
              </a:rPr>
              <a:t>ⓘ</a:t>
            </a: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rgbClr val="5B5B5B"/>
                </a:solidFill>
                <a:effectLst/>
                <a:latin typeface="Arial" charset="0"/>
              </a:rPr>
              <a:t> Start presenting to display the poll results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6658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  <p:bldP spid="9" grpId="3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14.1.6203"/>
  <p:tag name="SLIDO_PRESENTATION_ID" val="20e8d306-b897-4ce0-bc43-2109efb9fb8a"/>
  <p:tag name="SLIDO_EVENT_UUID" val="ec4198ab-2e1f-4f30-a853-6cc7f5c50c6d"/>
  <p:tag name="SLIDO_EVENT_SECTION_UUID" val="297db94d-5847-4fa8-96c7-fedc3fd2558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Mzg3ODQ0MjJ9"/>
  <p:tag name="SLIDO_TYPE" val="SlidoPoll"/>
  <p:tag name="SLIDO_POLL_UUID" val="8ca06245-7fcc-4f77-8c5b-c77fa29ae852"/>
  <p:tag name="SLIDO_POLL_QUESTION_UUID" val="d8753c84-3c1a-4ef5-ad7b-6368f4e79dff"/>
  <p:tag name="SLIDO_TIMELINE" val="W3sic2NyZWVuIjoiUXVpekpvaW5pbmciLCJzaG93UmVzdWx0cyI6ZmFsc2UsInNob3dDb3JyZWN0QW5zd2VycyI6ZmFsc2UsInZvdGluZ0xvY2tlZCI6ZmFsc2V9LHsicG9sbFF1ZXN0aW9uVXVpZCI6ImQ4NzUzYzg0LTNjMWEtNGVmNS1hZDdiLTYzNjhmNGU3OWRmZiIsInNob3dSZXN1bHRzIjpmYWxzZSwic2hvd0NvcnJlY3RBbnN3ZXJzIjpmYWxzZSwidm90aW5nTG9ja2VkIjpmYWxzZX0seyJwb2xsUXVlc3Rpb25VdWlkIjoiZDg3NTNjODQtM2MxYS00ZWY1LWFkN2ItNjM2OGY0ZTc5ZGZmIiwic2hvd1Jlc3VsdHMiOnRydWUsInNob3dDb3JyZWN0QW5zd2VycyI6ZmFsc2UsInZvdGluZ0xvY2tlZCI6dHJ1ZX0seyJwb2xsUXVlc3Rpb25VdWlkIjoiZDg3NTNjODQtM2MxYS00ZWY1LWFkN2ItNjM2OGY0ZTc5ZGZmIiwic2hvd1Jlc3VsdHMiOnRydWUsInNob3dDb3JyZWN0QW5zd2VycyI6dHJ1ZSwidm90aW5nTG9ja2VkIjp0cnVlfSx7InNjcmVlbiI6IlF1aXpMZWFkZXJib2FyZCIsInBvbGxRdWVzdGlvblV1aWQiOiJkODc1M2M4NC0zYzFhLTRlZjUtYWQ3Yi02MzY4ZjRlNzlkZmYiLCJzaG93UmVzdWx0cyI6dHJ1ZSwic2hvd0NvcnJlY3RBbnN3ZXJzIjp0cnVlLCJ2b3RpbmdMb2NrZWQiOnRydWV9XQ==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reminde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dott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Quiz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heme/theme1.xml><?xml version="1.0" encoding="utf-8"?>
<a:theme xmlns:a="http://schemas.openxmlformats.org/drawingml/2006/main" name="Blank Presentation">
  <a:themeElements>
    <a:clrScheme name="Custom 2">
      <a:dk1>
        <a:srgbClr val="000000"/>
      </a:dk1>
      <a:lt1>
        <a:srgbClr val="0000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B812F"/>
      </a:hlink>
      <a:folHlink>
        <a:srgbClr val="CC9900"/>
      </a:folHlink>
    </a:clrScheme>
    <a:fontScheme name="Blank Presentation">
      <a:majorFont>
        <a:latin typeface="Garamond"/>
        <a:ea typeface="DejaVu LGC Sans"/>
        <a:cs typeface="DejaVu LGC Sans"/>
      </a:majorFont>
      <a:minorFont>
        <a:latin typeface="Arial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51360</TotalTime>
  <Words>492</Words>
  <Application>Microsoft Office PowerPoint</Application>
  <PresentationFormat>Widescreen</PresentationFormat>
  <Paragraphs>68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Garamond</vt:lpstr>
      <vt:lpstr>Times New Roman</vt:lpstr>
      <vt:lpstr>Wingdings</vt:lpstr>
      <vt:lpstr>Blank Presentation</vt:lpstr>
      <vt:lpstr>CMSC 449/691 Malware Analysis</vt:lpstr>
      <vt:lpstr>Malware Packers</vt:lpstr>
      <vt:lpstr>How Packers Work</vt:lpstr>
      <vt:lpstr>Analyzing a Packed File</vt:lpstr>
      <vt:lpstr>Indicators that a File is Packed</vt:lpstr>
      <vt:lpstr>Shannon’s Entropy</vt:lpstr>
      <vt:lpstr>Runtime Linking</vt:lpstr>
      <vt:lpstr>Unusual Section Properties</vt:lpstr>
      <vt:lpstr>PowerPoint Presentation</vt:lpstr>
      <vt:lpstr>Packing Indicators Demo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426 Principles of Computer Security</dc:title>
  <dc:creator>Katherine Gibson</dc:creator>
  <cp:lastModifiedBy>Charles Nicholas</cp:lastModifiedBy>
  <cp:revision>920</cp:revision>
  <cp:lastPrinted>2009-04-22T19:24:48Z</cp:lastPrinted>
  <dcterms:created xsi:type="dcterms:W3CDTF">2013-08-18T19:22:46Z</dcterms:created>
  <dcterms:modified xsi:type="dcterms:W3CDTF">2025-02-12T22:00:32Z</dcterms:modified>
</cp:coreProperties>
</file>